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6C3A15E-317C-4416-A997-23C3470ABEDD}">
          <p14:sldIdLst>
            <p14:sldId id="256"/>
            <p14:sldId id="257"/>
            <p14:sldId id="259"/>
            <p14:sldId id="258"/>
            <p14:sldId id="260"/>
            <p14:sldId id="261"/>
            <p14:sldId id="262"/>
            <p14:sldId id="263"/>
            <p14:sldId id="264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26" autoAdjust="0"/>
    <p:restoredTop sz="94660"/>
  </p:normalViewPr>
  <p:slideViewPr>
    <p:cSldViewPr>
      <p:cViewPr varScale="1">
        <p:scale>
          <a:sx n="96" d="100"/>
          <a:sy n="96" d="100"/>
        </p:scale>
        <p:origin x="-1061" y="-9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49174-21E0-4F8A-9BAC-2A3DBFED8432}" type="datetimeFigureOut">
              <a:rPr lang="en-US" smtClean="0"/>
              <a:t>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782D5-E655-4922-966E-E5A216BCE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706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49174-21E0-4F8A-9BAC-2A3DBFED8432}" type="datetimeFigureOut">
              <a:rPr lang="en-US" smtClean="0"/>
              <a:t>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782D5-E655-4922-966E-E5A216BCE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9020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49174-21E0-4F8A-9BAC-2A3DBFED8432}" type="datetimeFigureOut">
              <a:rPr lang="en-US" smtClean="0"/>
              <a:t>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782D5-E655-4922-966E-E5A216BCE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2486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49174-21E0-4F8A-9BAC-2A3DBFED8432}" type="datetimeFigureOut">
              <a:rPr lang="en-US" smtClean="0"/>
              <a:t>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782D5-E655-4922-966E-E5A216BCE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4675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49174-21E0-4F8A-9BAC-2A3DBFED8432}" type="datetimeFigureOut">
              <a:rPr lang="en-US" smtClean="0"/>
              <a:t>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782D5-E655-4922-966E-E5A216BCE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5610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49174-21E0-4F8A-9BAC-2A3DBFED8432}" type="datetimeFigureOut">
              <a:rPr lang="en-US" smtClean="0"/>
              <a:t>2/15/2011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782D5-E655-4922-966E-E5A216BCE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98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49174-21E0-4F8A-9BAC-2A3DBFED8432}" type="datetimeFigureOut">
              <a:rPr lang="en-US" smtClean="0"/>
              <a:t>2/15/2011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782D5-E655-4922-966E-E5A216BCE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9903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49174-21E0-4F8A-9BAC-2A3DBFED8432}" type="datetimeFigureOut">
              <a:rPr lang="en-US" smtClean="0"/>
              <a:t>2/15/2011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782D5-E655-4922-966E-E5A216BCE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014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49174-21E0-4F8A-9BAC-2A3DBFED8432}" type="datetimeFigureOut">
              <a:rPr lang="en-US" smtClean="0"/>
              <a:t>2/15/2011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782D5-E655-4922-966E-E5A216BCE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3005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49174-21E0-4F8A-9BAC-2A3DBFED8432}" type="datetimeFigureOut">
              <a:rPr lang="en-US" smtClean="0"/>
              <a:t>2/15/2011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782D5-E655-4922-966E-E5A216BCE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88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49174-21E0-4F8A-9BAC-2A3DBFED8432}" type="datetimeFigureOut">
              <a:rPr lang="en-US" smtClean="0"/>
              <a:t>2/15/2011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782D5-E655-4922-966E-E5A216BCE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971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949174-21E0-4F8A-9BAC-2A3DBFED8432}" type="datetimeFigureOut">
              <a:rPr lang="en-US" smtClean="0"/>
              <a:t>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4782D5-E655-4922-966E-E5A216BCE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111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Crazy Inventor(need Title)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77000" cy="22098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Designed by</a:t>
            </a:r>
          </a:p>
          <a:p>
            <a:r>
              <a:rPr lang="en-US" dirty="0" smtClean="0"/>
              <a:t>Alex Drane</a:t>
            </a:r>
          </a:p>
          <a:p>
            <a:r>
              <a:rPr lang="en-US" dirty="0" smtClean="0"/>
              <a:t>Mark Wlodarski</a:t>
            </a:r>
          </a:p>
          <a:p>
            <a:r>
              <a:rPr lang="en-US" dirty="0" smtClean="0"/>
              <a:t>Michael Maglio</a:t>
            </a:r>
          </a:p>
          <a:p>
            <a:r>
              <a:rPr lang="en-US" dirty="0" smtClean="0"/>
              <a:t>Brandon Kmetz</a:t>
            </a:r>
          </a:p>
        </p:txBody>
      </p:sp>
    </p:spTree>
    <p:extLst>
      <p:ext uri="{BB962C8B-B14F-4D97-AF65-F5344CB8AC3E}">
        <p14:creationId xmlns:p14="http://schemas.microsoft.com/office/powerpoint/2010/main" val="2796275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Steampunk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I</a:t>
            </a:r>
            <a:r>
              <a:rPr lang="en-US" dirty="0" smtClean="0">
                <a:solidFill>
                  <a:schemeClr val="bg1"/>
                </a:solidFill>
              </a:rPr>
              <a:t>s </a:t>
            </a:r>
            <a:r>
              <a:rPr lang="en-US" dirty="0">
                <a:solidFill>
                  <a:schemeClr val="bg1"/>
                </a:solidFill>
              </a:rPr>
              <a:t>a sub-genre of science fiction, alternate history, and speculative </a:t>
            </a:r>
            <a:r>
              <a:rPr lang="en-US" dirty="0" smtClean="0">
                <a:solidFill>
                  <a:schemeClr val="bg1"/>
                </a:solidFill>
              </a:rPr>
              <a:t>fiction.</a:t>
            </a:r>
          </a:p>
          <a:p>
            <a:r>
              <a:rPr lang="en-US" dirty="0">
                <a:solidFill>
                  <a:schemeClr val="bg1"/>
                </a:solidFill>
              </a:rPr>
              <a:t>I</a:t>
            </a:r>
            <a:r>
              <a:rPr lang="en-US" dirty="0" smtClean="0">
                <a:solidFill>
                  <a:schemeClr val="bg1"/>
                </a:solidFill>
              </a:rPr>
              <a:t>nvolves </a:t>
            </a:r>
            <a:r>
              <a:rPr lang="en-US" dirty="0">
                <a:solidFill>
                  <a:schemeClr val="bg1"/>
                </a:solidFill>
              </a:rPr>
              <a:t>an era or world where steam power is still </a:t>
            </a:r>
            <a:r>
              <a:rPr lang="en-US" dirty="0" smtClean="0">
                <a:solidFill>
                  <a:schemeClr val="bg1"/>
                </a:solidFill>
              </a:rPr>
              <a:t>widely used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Usually involves modern technology as envisioned by Victorian era individuals.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3024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Inventors are Cool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New take on who can be the Hero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Focus on the Creative Player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Appeals to the Heavy Gamers- </a:t>
            </a:r>
            <a:r>
              <a:rPr lang="en-US" dirty="0" err="1" smtClean="0">
                <a:solidFill>
                  <a:schemeClr val="bg1"/>
                </a:solidFill>
              </a:rPr>
              <a:t>Replayability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Appeals to the Medium Gamers- Wow factor.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Promotes Creative Thought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663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World of Invention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Unique Item Creation is the Core Concept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All Player Equipment is Modifiable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Base Items Will Provide Starting Point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Numerous Damage Effects can be Generated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Effects Focused on Wowing the Player</a:t>
            </a:r>
          </a:p>
        </p:txBody>
      </p:sp>
    </p:spTree>
    <p:extLst>
      <p:ext uri="{BB962C8B-B14F-4D97-AF65-F5344CB8AC3E}">
        <p14:creationId xmlns:p14="http://schemas.microsoft.com/office/powerpoint/2010/main" val="2445086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World- Technical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Hyper-realistic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Technology feels real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Immersive Environment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Sandboxing- Multipath solutions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Adaptive Bosses- Effect usage based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445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The Protagonist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A regular Inventor drawn into the Conflict</a:t>
            </a:r>
            <a:endParaRPr lang="en-US" dirty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Turns Insurgent against the Enemy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Eventually Recruited into Military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Makes the Fight Personal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526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0" b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The Villain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Very Classic Evil Professor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Shares traits with many classic villains: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Professor Moriarty</a:t>
            </a:r>
            <a:endParaRPr lang="en-US" dirty="0">
              <a:solidFill>
                <a:schemeClr val="bg1"/>
              </a:solidFill>
            </a:endParaRPr>
          </a:p>
          <a:p>
            <a:pPr lvl="1"/>
            <a:r>
              <a:rPr lang="en-US" dirty="0" err="1" smtClean="0">
                <a:solidFill>
                  <a:schemeClr val="bg1"/>
                </a:solidFill>
              </a:rPr>
              <a:t>Lex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Luthor</a:t>
            </a:r>
            <a:r>
              <a:rPr lang="en-US" dirty="0" smtClean="0">
                <a:solidFill>
                  <a:schemeClr val="bg1"/>
                </a:solidFill>
              </a:rPr>
              <a:t> (from the Movies)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Professor Fate</a:t>
            </a:r>
          </a:p>
        </p:txBody>
      </p:sp>
    </p:spTree>
    <p:extLst>
      <p:ext uri="{BB962C8B-B14F-4D97-AF65-F5344CB8AC3E}">
        <p14:creationId xmlns:p14="http://schemas.microsoft.com/office/powerpoint/2010/main" val="402943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Multiplayer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Standard Multiplayer- PVP, Team, </a:t>
            </a:r>
            <a:r>
              <a:rPr lang="en-US" dirty="0" err="1" smtClean="0">
                <a:solidFill>
                  <a:schemeClr val="bg1"/>
                </a:solidFill>
              </a:rPr>
              <a:t>ect</a:t>
            </a:r>
            <a:r>
              <a:rPr lang="en-US" dirty="0" smtClean="0">
                <a:solidFill>
                  <a:schemeClr val="bg1"/>
                </a:solidFill>
              </a:rPr>
              <a:t>.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Trading of Items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Team shares designs for Matches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Using Points from Wins to Purchase Upgrades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Items Character Specific not Console Specific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2156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Expandability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Easy Continued development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Minor Expansions- Adding Item Effects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Major Expansions- New Areas/Cities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Use P2P Technology for “Servers”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194428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198</Words>
  <Application>Microsoft Office PowerPoint</Application>
  <PresentationFormat>On-screen Show (4:3)</PresentationFormat>
  <Paragraphs>50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The Crazy Inventor(need Title)</vt:lpstr>
      <vt:lpstr>Steampunk</vt:lpstr>
      <vt:lpstr>Inventors are Cool</vt:lpstr>
      <vt:lpstr>World of Invention</vt:lpstr>
      <vt:lpstr>World- Technical</vt:lpstr>
      <vt:lpstr>The Protagonist</vt:lpstr>
      <vt:lpstr>The Villain</vt:lpstr>
      <vt:lpstr>Multiplayer</vt:lpstr>
      <vt:lpstr>Expandability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Crazy Inventor(need Title)</dc:title>
  <dc:creator>Alexander W Drane</dc:creator>
  <cp:lastModifiedBy>Alexander W Drane</cp:lastModifiedBy>
  <cp:revision>8</cp:revision>
  <dcterms:created xsi:type="dcterms:W3CDTF">2011-02-15T21:46:37Z</dcterms:created>
  <dcterms:modified xsi:type="dcterms:W3CDTF">2011-02-15T23:58:53Z</dcterms:modified>
</cp:coreProperties>
</file>